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26E159-4E9B-0E23-FAB7-8479F3B88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6E834B5-8E7C-03CA-8ABA-8F535149E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0404373-D6D7-4D06-4A31-D5DEE6153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3538-BEBD-4EA0-9C94-9C6E5098B997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994F407-DFF8-5B12-4158-BDC13DB4E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257D90D-6110-EC9D-CD73-33A554F5A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278F-2F56-4FB6-B784-B1328279D1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852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85126E0-9E1C-53B7-5B30-F862A439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18BB063-BA73-04B1-CDA3-57BC59568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B9A6B5D-51AC-86BE-1270-56D7606C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3538-BEBD-4EA0-9C94-9C6E5098B997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A0F19FE-64B5-EFD5-F46B-7790A0E1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4CCF2C6-ECCE-7EDE-5650-F578BEFDF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278F-2F56-4FB6-B784-B1328279D1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360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9C6A0B18-05CA-61F1-7B55-703E06B0D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16EBC25D-A3B9-4606-1ED7-C1896B947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C83E946-FB6C-27A7-15DB-6991FD6A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3538-BEBD-4EA0-9C94-9C6E5098B997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63454E9-213A-C782-E1E4-494EF527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441ACBE-47EA-DA62-FAF4-35547066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278F-2F56-4FB6-B784-B1328279D1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097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38066A4-B464-345D-4B74-B5D362502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37AE3F7-00B8-7E3F-0B83-316F4F1D1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CBBF57D-AF59-2E2A-5D24-3C0C1331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3538-BEBD-4EA0-9C94-9C6E5098B997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F56662C-2B36-5B65-3C69-C2E626D7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9E7EC7B-4538-FDE3-5082-BCCC2D01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278F-2F56-4FB6-B784-B1328279D1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107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F4ED177-199C-DF12-E704-45CCC0A71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ACFE5D2-21D0-6F8E-6AF5-410DDF826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A4AC0D0-E8D5-2A23-C6A7-134A771E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3538-BEBD-4EA0-9C94-9C6E5098B997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BA06C72-2748-2D25-2A52-EB0197783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57A154B-FAD0-9D53-224A-E69DD4E5A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278F-2F56-4FB6-B784-B1328279D1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436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07207EB-9192-EDF1-6D95-6D337C3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2559D36-E5BE-0227-6068-97E476572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E3BC5DE-B4D1-1921-902B-21B27AC52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3D593C2-1546-465D-9655-D6BED5210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3538-BEBD-4EA0-9C94-9C6E5098B997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8BF4B86-8796-FED5-577D-13A474EC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99ED998-F137-9068-1EF8-0A53810D7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278F-2F56-4FB6-B784-B1328279D1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47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F3C6C36-7FE0-3AA5-018D-97F1416B4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CE0D3BB-7B48-D5A3-5880-5F4BE9AC4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3EB1977-BCD3-ADEB-CC4C-773CADADE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A8CE3978-BA0C-5D6C-0B65-096A87AB54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6304628C-1943-BB4D-55D0-4BA80E703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366DF10A-5FB8-40DF-CB63-C5B316EB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3538-BEBD-4EA0-9C94-9C6E5098B997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78A21EED-4842-04A0-0241-373FA9E2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40F33FA0-CB56-17FE-80A7-A45D7969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278F-2F56-4FB6-B784-B1328279D1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614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98221DD-9550-4703-F910-130E8FF0C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68161247-A33C-D9D4-AF04-EF8678767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3538-BEBD-4EA0-9C94-9C6E5098B997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6016A54D-C740-AAA3-05A2-414553B3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7F6FD9ED-58DE-A945-9641-33F0E74B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278F-2F56-4FB6-B784-B1328279D1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723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BD6D988-5BD1-BBFF-5AD2-6BBDE3C14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3538-BEBD-4EA0-9C94-9C6E5098B997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3F683E4D-1ECD-A2D2-6C28-5589D4EB0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C16EA99-9FC5-CD0F-CBA8-F9942C52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278F-2F56-4FB6-B784-B1328279D1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908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36D0F32-70C9-7535-55BE-7A9A5C707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C1DA485-B0BD-92BA-012D-C88C840AC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1106F1B-31DB-8C51-E561-E104C4939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F937D10-98E4-33F4-3DD6-05063696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3538-BEBD-4EA0-9C94-9C6E5098B997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893648D-5B81-5ED4-C088-6B644E7C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BC4BD19-5C76-7D82-ACF8-8EA4DE4B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278F-2F56-4FB6-B784-B1328279D1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45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268C28C-F61A-C9C2-5195-B4A7A0353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4D7A5D37-8DDC-5FA4-CB74-90C3E113E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D344A9C-FA43-7E93-EAA9-047264A3C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5447A8A-F8BC-33C2-E5AD-0C6CA40CA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3538-BEBD-4EA0-9C94-9C6E5098B997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1C7CE885-4B18-1B7C-ACC8-C236C75E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C7B9EFE-0D01-6D2B-BD42-0741D074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8278F-2F56-4FB6-B784-B1328279D1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147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7B34D6B9-07E7-737D-9F97-58542D262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4C23EDC-8BB3-AC1E-765D-139DB50AB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3EB0A61-35D1-2C43-1D8F-F0D0477E93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73538-BEBD-4EA0-9C94-9C6E5098B997}" type="datetimeFigureOut">
              <a:rPr lang="th-TH" smtClean="0"/>
              <a:t>13/11/65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EE65392-A031-A221-2904-9CE293CE3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30B036E-A1BB-F4B4-520B-140CC7802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8278F-2F56-4FB6-B784-B1328279D1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571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41595B0-A8C5-0E98-20C8-5A5DFC22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1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23229F7-6BB0-DF43-06FD-95A95AF5F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0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5BA08DB-EFAA-BCA8-8782-84E5BAB30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9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2CCB90C-F4AC-F3C4-8BAC-058A85AFB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4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37F376AE-4117-CB05-5119-E708D7530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7054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แบบจอกว้าง</PresentationFormat>
  <Paragraphs>0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panyachot Sriprasert</dc:creator>
  <cp:lastModifiedBy>panyachot Sriprasert</cp:lastModifiedBy>
  <cp:revision>1</cp:revision>
  <dcterms:created xsi:type="dcterms:W3CDTF">2022-11-13T09:41:04Z</dcterms:created>
  <dcterms:modified xsi:type="dcterms:W3CDTF">2022-11-13T09:42:53Z</dcterms:modified>
</cp:coreProperties>
</file>